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1pPr>
    <a:lvl2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2pPr>
    <a:lvl3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3pPr>
    <a:lvl4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4pPr>
    <a:lvl5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5pPr>
    <a:lvl6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6pPr>
    <a:lvl7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7pPr>
    <a:lvl8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8pPr>
    <a:lvl9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"/>
        <a:ea typeface="Times"/>
        <a:cs typeface="Times"/>
        <a:sym typeface="Time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n-lt"/>
        <a:ea typeface="+mn-ea"/>
        <a:cs typeface="+mn-cs"/>
        <a:sym typeface="Lucida Grande"/>
      </a:defRPr>
    </a:lvl1pPr>
    <a:lvl2pPr indent="228600" defTabSz="584200" latinLnBrk="0">
      <a:defRPr sz="2200">
        <a:latin typeface="+mn-lt"/>
        <a:ea typeface="+mn-ea"/>
        <a:cs typeface="+mn-cs"/>
        <a:sym typeface="Lucida Grande"/>
      </a:defRPr>
    </a:lvl2pPr>
    <a:lvl3pPr indent="457200" defTabSz="584200" latinLnBrk="0">
      <a:defRPr sz="2200">
        <a:latin typeface="+mn-lt"/>
        <a:ea typeface="+mn-ea"/>
        <a:cs typeface="+mn-cs"/>
        <a:sym typeface="Lucida Grande"/>
      </a:defRPr>
    </a:lvl3pPr>
    <a:lvl4pPr indent="685800" defTabSz="584200" latinLnBrk="0">
      <a:defRPr sz="2200">
        <a:latin typeface="+mn-lt"/>
        <a:ea typeface="+mn-ea"/>
        <a:cs typeface="+mn-cs"/>
        <a:sym typeface="Lucida Grande"/>
      </a:defRPr>
    </a:lvl4pPr>
    <a:lvl5pPr indent="914400" defTabSz="584200" latinLnBrk="0">
      <a:defRPr sz="2200">
        <a:latin typeface="+mn-lt"/>
        <a:ea typeface="+mn-ea"/>
        <a:cs typeface="+mn-cs"/>
        <a:sym typeface="Lucida Grande"/>
      </a:defRPr>
    </a:lvl5pPr>
    <a:lvl6pPr indent="1143000" defTabSz="584200" latinLnBrk="0">
      <a:defRPr sz="2200">
        <a:latin typeface="+mn-lt"/>
        <a:ea typeface="+mn-ea"/>
        <a:cs typeface="+mn-cs"/>
        <a:sym typeface="Lucida Grande"/>
      </a:defRPr>
    </a:lvl6pPr>
    <a:lvl7pPr indent="1371600" defTabSz="584200" latinLnBrk="0">
      <a:defRPr sz="2200">
        <a:latin typeface="+mn-lt"/>
        <a:ea typeface="+mn-ea"/>
        <a:cs typeface="+mn-cs"/>
        <a:sym typeface="Lucida Grande"/>
      </a:defRPr>
    </a:lvl7pPr>
    <a:lvl8pPr indent="1600200" defTabSz="584200" latinLnBrk="0">
      <a:defRPr sz="2200">
        <a:latin typeface="+mn-lt"/>
        <a:ea typeface="+mn-ea"/>
        <a:cs typeface="+mn-cs"/>
        <a:sym typeface="Lucida Grande"/>
      </a:defRPr>
    </a:lvl8pPr>
    <a:lvl9pPr indent="1828800" defTabSz="584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001712" y="885825"/>
            <a:ext cx="768350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539750"/>
            <a:ext cx="5969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1pPr>
      <a:lvl2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2pPr>
      <a:lvl3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3pPr>
      <a:lvl4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4pPr>
      <a:lvl5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5pPr>
      <a:lvl6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6pPr>
      <a:lvl7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7pPr>
      <a:lvl8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8pPr>
      <a:lvl9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2pPr>
      <a:lvl3pPr marL="1259838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"/>
          <a:ea typeface="Times"/>
          <a:cs typeface="Times"/>
          <a:sym typeface="Times"/>
        </a:defRPr>
      </a:lvl9pPr>
    </p:bodyStyle>
    <p:otherStyle>
      <a:lvl1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0" marR="40639" indent="406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EA&amp;MEnation:region:council 1512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68" y="1307026"/>
            <a:ext cx="8790732" cy="538694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1023937" y="300036"/>
            <a:ext cx="76327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39687" indent="39687" algn="ctr">
              <a:defRPr b="1" sz="2700"/>
            </a:lvl1pPr>
          </a:lstStyle>
          <a:p>
            <a:pPr/>
            <a:r>
              <a:t>Scouting Leave No Trace Training Opportunities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001712" y="885825"/>
            <a:ext cx="768350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539750"/>
            <a:ext cx="5969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1023937" y="300036"/>
            <a:ext cx="76327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39687" indent="39687" algn="ctr">
              <a:defRPr b="1" sz="2700"/>
            </a:lvl1pPr>
          </a:lstStyle>
          <a:p>
            <a:pPr/>
            <a:r>
              <a:t>Scouting Leave No Trace Training Opportunities</a:t>
            </a:r>
          </a:p>
        </p:txBody>
      </p:sp>
      <p:sp>
        <p:nvSpPr>
          <p:cNvPr id="28" name="Shape 28"/>
          <p:cNvSpPr/>
          <p:nvPr/>
        </p:nvSpPr>
        <p:spPr>
          <a:xfrm>
            <a:off x="2297608" y="3438259"/>
            <a:ext cx="475689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39687" indent="39687">
              <a:defRPr b="1" sz="2500"/>
            </a:pPr>
            <a:r>
              <a:t>    Scouting LNT Trainer Course</a:t>
            </a:r>
          </a:p>
          <a:p>
            <a:pPr lvl="3" marR="39687" indent="1068387">
              <a:defRPr b="1" sz="2500"/>
            </a:pPr>
            <a:r>
              <a:t>  </a:t>
            </a:r>
            <a:r>
              <a:rPr b="0"/>
              <a:t>•  17-20 hours</a:t>
            </a:r>
          </a:p>
          <a:p>
            <a:pPr lvl="3" marR="39687" indent="1068387">
              <a:defRPr sz="2500"/>
            </a:pPr>
            <a:r>
              <a:t>  •  Usually on a weekend</a:t>
            </a:r>
          </a:p>
        </p:txBody>
      </p:sp>
      <p:sp>
        <p:nvSpPr>
          <p:cNvPr id="29" name="Shape 29"/>
          <p:cNvSpPr/>
          <p:nvPr/>
        </p:nvSpPr>
        <p:spPr>
          <a:xfrm>
            <a:off x="2118149" y="4741333"/>
            <a:ext cx="5477019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R="39687" indent="39687" algn="ctr">
              <a:defRPr b="1" sz="2500"/>
            </a:pPr>
            <a:r>
              <a:t>Scouting LNT Master Educator Course</a:t>
            </a:r>
          </a:p>
          <a:p>
            <a:pPr lvl="2" marR="39687" indent="725487">
              <a:defRPr sz="2500"/>
            </a:pPr>
            <a:r>
              <a:t>•  Five days in length</a:t>
            </a:r>
          </a:p>
          <a:p>
            <a:pPr lvl="2" marR="39687" indent="725487">
              <a:defRPr sz="2500"/>
            </a:pPr>
            <a:r>
              <a:t>•  Two weekends or week-long</a:t>
            </a:r>
          </a:p>
          <a:p>
            <a:pPr lvl="2" marR="39687" indent="725487">
              <a:defRPr sz="2500"/>
            </a:pPr>
            <a:r>
              <a:t>•  Trek or non-trek format</a:t>
            </a:r>
          </a:p>
        </p:txBody>
      </p:sp>
      <p:sp>
        <p:nvSpPr>
          <p:cNvPr id="30" name="Shape 30"/>
          <p:cNvSpPr/>
          <p:nvPr/>
        </p:nvSpPr>
        <p:spPr>
          <a:xfrm>
            <a:off x="2614645" y="2516186"/>
            <a:ext cx="415382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39687" indent="39687" algn="ctr">
              <a:defRPr b="1" sz="2500"/>
            </a:pPr>
            <a:r>
              <a:t>Scouting LNT Workshop</a:t>
            </a:r>
          </a:p>
          <a:p>
            <a:pPr marR="39687" indent="39687" algn="ctr">
              <a:defRPr b="1" sz="2500"/>
            </a:pPr>
            <a:r>
              <a:rPr b="0"/>
              <a:t>•  3-4 hours</a:t>
            </a:r>
          </a:p>
        </p:txBody>
      </p:sp>
      <p:sp>
        <p:nvSpPr>
          <p:cNvPr id="31" name="Shape 31"/>
          <p:cNvSpPr/>
          <p:nvPr/>
        </p:nvSpPr>
        <p:spPr>
          <a:xfrm>
            <a:off x="3714956" y="1556013"/>
            <a:ext cx="225701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7" marL="326388" marR="39687" indent="-285750">
              <a:buClr>
                <a:srgbClr val="000000"/>
              </a:buClr>
              <a:buSzPct val="100000"/>
              <a:buFont typeface="Times"/>
              <a:buChar char="•"/>
              <a:defRPr sz="2500"/>
            </a:pPr>
            <a:r>
              <a:t> Any length</a:t>
            </a:r>
          </a:p>
          <a:p>
            <a:pPr lvl="7" marL="326388" marR="39687" indent="-285750">
              <a:buClr>
                <a:srgbClr val="000000"/>
              </a:buClr>
              <a:buSzPct val="100000"/>
              <a:buFont typeface="Times"/>
              <a:buChar char="•"/>
              <a:defRPr sz="2500"/>
            </a:pPr>
            <a:r>
              <a:t> Any audience</a:t>
            </a:r>
          </a:p>
        </p:txBody>
      </p:sp>
      <p:sp>
        <p:nvSpPr>
          <p:cNvPr id="32" name="Shape 32"/>
          <p:cNvSpPr/>
          <p:nvPr/>
        </p:nvSpPr>
        <p:spPr>
          <a:xfrm>
            <a:off x="1115475" y="1168400"/>
            <a:ext cx="599865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4" marR="39687" indent="1411287">
              <a:defRPr b="1" sz="2500"/>
            </a:pPr>
            <a:r>
              <a:t>Scouting LNT Awareness Session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001712" y="885825"/>
            <a:ext cx="768350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539750"/>
            <a:ext cx="5969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1023937" y="300036"/>
            <a:ext cx="76327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39687" indent="39687" algn="ctr">
              <a:defRPr b="1" sz="2800"/>
            </a:lvl1pPr>
          </a:lstStyle>
          <a:p>
            <a:pPr/>
            <a:r>
              <a:t>BSA Leave No Trace Training Opportunities</a:t>
            </a:r>
          </a:p>
        </p:txBody>
      </p:sp>
      <p:pic>
        <p:nvPicPr>
          <p:cNvPr id="37" name="Mult factor individual - Intl 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001712" y="885825"/>
            <a:ext cx="768350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539750"/>
            <a:ext cx="5969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1023937" y="300036"/>
            <a:ext cx="76327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39687" indent="39687" algn="ctr">
              <a:defRPr b="1" sz="2800"/>
            </a:lvl1pPr>
          </a:lstStyle>
          <a:p>
            <a:pPr/>
            <a:r>
              <a:t>BSA Leave No Trace Training Opportunities</a:t>
            </a:r>
          </a:p>
        </p:txBody>
      </p:sp>
      <p:pic>
        <p:nvPicPr>
          <p:cNvPr id="42" name="Mult factor awareness - Intl 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001712" y="885825"/>
            <a:ext cx="768350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539750"/>
            <a:ext cx="5969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1023937" y="300036"/>
            <a:ext cx="76327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39687" indent="39687" algn="ctr">
              <a:defRPr b="1" sz="2800"/>
            </a:lvl1pPr>
          </a:lstStyle>
          <a:p>
            <a:pPr/>
            <a:r>
              <a:t>Scouting Leave No Trace Training Opportunities</a:t>
            </a:r>
          </a:p>
        </p:txBody>
      </p:sp>
      <p:pic>
        <p:nvPicPr>
          <p:cNvPr id="47" name="Mult factor workshop - Intl 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Mult factor trainer - Intl 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40639" indent="40639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40639" indent="40639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40639" indent="40639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40639" indent="40639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