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6" r:id="rId8"/>
    <p:sldId id="263" r:id="rId9"/>
    <p:sldId id="267" r:id="rId10"/>
    <p:sldId id="262" r:id="rId11"/>
    <p:sldId id="264" r:id="rId12"/>
    <p:sldId id="269" r:id="rId13"/>
    <p:sldId id="268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119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2C9D7-688F-4A6E-92B1-9135EA9FA692}" type="datetimeFigureOut">
              <a:rPr lang="en-US" smtClean="0"/>
              <a:pPr/>
              <a:t>10/8/2016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4EB8-8A75-4D35-83E4-0E4D26F29EB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2C9D7-688F-4A6E-92B1-9135EA9FA692}" type="datetimeFigureOut">
              <a:rPr lang="en-US" smtClean="0"/>
              <a:pPr/>
              <a:t>10/8/2016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4EB8-8A75-4D35-83E4-0E4D26F29E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2C9D7-688F-4A6E-92B1-9135EA9FA692}" type="datetimeFigureOut">
              <a:rPr lang="en-US" smtClean="0"/>
              <a:pPr/>
              <a:t>10/8/2016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4EB8-8A75-4D35-83E4-0E4D26F29E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2C9D7-688F-4A6E-92B1-9135EA9FA692}" type="datetimeFigureOut">
              <a:rPr lang="en-US" smtClean="0"/>
              <a:pPr/>
              <a:t>10/8/2016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4EB8-8A75-4D35-83E4-0E4D26F29E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2C9D7-688F-4A6E-92B1-9135EA9FA692}" type="datetimeFigureOut">
              <a:rPr lang="en-US" smtClean="0"/>
              <a:pPr/>
              <a:t>10/8/2016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4EB8-8A75-4D35-83E4-0E4D26F29E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2C9D7-688F-4A6E-92B1-9135EA9FA692}" type="datetimeFigureOut">
              <a:rPr lang="en-US" smtClean="0"/>
              <a:pPr/>
              <a:t>10/8/2016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4EB8-8A75-4D35-83E4-0E4D26F29E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2C9D7-688F-4A6E-92B1-9135EA9FA692}" type="datetimeFigureOut">
              <a:rPr lang="en-US" smtClean="0"/>
              <a:pPr/>
              <a:t>10/8/2016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4EB8-8A75-4D35-83E4-0E4D26F29E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2C9D7-688F-4A6E-92B1-9135EA9FA692}" type="datetimeFigureOut">
              <a:rPr lang="en-US" smtClean="0"/>
              <a:pPr/>
              <a:t>10/8/2016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4EB8-8A75-4D35-83E4-0E4D26F29E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2C9D7-688F-4A6E-92B1-9135EA9FA692}" type="datetimeFigureOut">
              <a:rPr lang="en-US" smtClean="0"/>
              <a:pPr/>
              <a:t>10/8/2016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4EB8-8A75-4D35-83E4-0E4D26F29E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2C9D7-688F-4A6E-92B1-9135EA9FA692}" type="datetimeFigureOut">
              <a:rPr lang="en-US" smtClean="0"/>
              <a:pPr/>
              <a:t>10/8/2016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4EB8-8A75-4D35-83E4-0E4D26F29EB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C72C9D7-688F-4A6E-92B1-9135EA9FA692}" type="datetimeFigureOut">
              <a:rPr lang="en-US" smtClean="0"/>
              <a:pPr/>
              <a:t>10/8/2016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4E3B4EB8-8A75-4D35-83E4-0E4D26F29E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C72C9D7-688F-4A6E-92B1-9135EA9FA692}" type="datetimeFigureOut">
              <a:rPr lang="en-US" smtClean="0"/>
              <a:pPr/>
              <a:t>10/8/2016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E3B4EB8-8A75-4D35-83E4-0E4D26F29EB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Feminine Hygiene in the Backcountry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Pack Out </a:t>
            </a:r>
            <a:r>
              <a:rPr lang="en-US" dirty="0" err="1" smtClean="0"/>
              <a:t>vs</a:t>
            </a:r>
            <a:r>
              <a:rPr lang="en-US" dirty="0" smtClean="0"/>
              <a:t> Bury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Products</a:t>
            </a:r>
          </a:p>
          <a:p>
            <a:pPr lvl="1"/>
            <a:r>
              <a:rPr lang="en-US" dirty="0" smtClean="0"/>
              <a:t>Pack it out, just like trash</a:t>
            </a:r>
          </a:p>
          <a:p>
            <a:r>
              <a:rPr lang="en-US" dirty="0" smtClean="0"/>
              <a:t>Blood</a:t>
            </a:r>
          </a:p>
          <a:p>
            <a:pPr lvl="1"/>
            <a:r>
              <a:rPr lang="en-US" dirty="0" smtClean="0"/>
              <a:t>Pack it out</a:t>
            </a:r>
          </a:p>
          <a:p>
            <a:pPr lvl="1"/>
            <a:r>
              <a:rPr lang="en-US" dirty="0" smtClean="0"/>
              <a:t>Bury, just like feces</a:t>
            </a:r>
          </a:p>
          <a:p>
            <a:r>
              <a:rPr lang="en-US" dirty="0" smtClean="0"/>
              <a:t>Used products and blood are a smellable</a:t>
            </a:r>
            <a:r>
              <a:rPr lang="en-US" dirty="0"/>
              <a:t> </a:t>
            </a:r>
            <a:r>
              <a:rPr lang="en-US" dirty="0" smtClean="0"/>
              <a:t>and should be treated as such.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Minimize Packaging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Remove Wrappers and Applicators</a:t>
            </a:r>
          </a:p>
          <a:p>
            <a:pPr lvl="1"/>
            <a:r>
              <a:rPr lang="en-US" dirty="0" smtClean="0"/>
              <a:t>Might make insertion painful, difficult, or even impossible</a:t>
            </a:r>
          </a:p>
          <a:p>
            <a:pPr lvl="1"/>
            <a:r>
              <a:rPr lang="en-US" dirty="0" smtClean="0"/>
              <a:t>Hand washing</a:t>
            </a:r>
          </a:p>
          <a:p>
            <a:r>
              <a:rPr lang="en-US" dirty="0" smtClean="0"/>
              <a:t>Reusable pads, sponges, and cups are the ultimate in minimal packaging</a:t>
            </a:r>
          </a:p>
          <a:p>
            <a:pPr lvl="1"/>
            <a:r>
              <a:rPr lang="en-US" dirty="0" smtClean="0"/>
              <a:t>Require cleaning and drying</a:t>
            </a:r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Bears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Smellable Status</a:t>
            </a:r>
          </a:p>
          <a:p>
            <a:r>
              <a:rPr lang="en-US" dirty="0" smtClean="0"/>
              <a:t>Personal Safety</a:t>
            </a:r>
          </a:p>
          <a:p>
            <a:endParaRPr lang="en-US" dirty="0" smtClean="0"/>
          </a:p>
          <a:p>
            <a:r>
              <a:rPr lang="en-US" dirty="0" smtClean="0"/>
              <a:t>There is no evidence that black bears are attracted to menstrual fluid or menstruating women.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Personal Relationship to the Outdoors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Insecurities and lack of knowledge, skills, and products are common barriers keeping women from completely enjoying the outdoors.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Randa</a:t>
            </a:r>
            <a:r>
              <a:rPr lang="en-US" dirty="0" smtClean="0"/>
              <a:t> </a:t>
            </a:r>
            <a:r>
              <a:rPr lang="en-US" dirty="0" err="1" smtClean="0"/>
              <a:t>Kelton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randa.galbreath@gmail.com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Concerns and Impacts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Health and Safety</a:t>
            </a:r>
          </a:p>
          <a:p>
            <a:r>
              <a:rPr lang="en-US" dirty="0" smtClean="0"/>
              <a:t>Environmental Impacts</a:t>
            </a:r>
          </a:p>
          <a:p>
            <a:r>
              <a:rPr lang="en-US" dirty="0" smtClean="0"/>
              <a:t>Personal Relationship to the Outdoors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Teaching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Separate males and females</a:t>
            </a:r>
          </a:p>
          <a:p>
            <a:r>
              <a:rPr lang="en-US" dirty="0" smtClean="0"/>
              <a:t>Professional, technical, biological</a:t>
            </a:r>
          </a:p>
          <a:p>
            <a:r>
              <a:rPr lang="en-US" dirty="0" smtClean="0"/>
              <a:t>Be proactive</a:t>
            </a:r>
          </a:p>
          <a:p>
            <a:r>
              <a:rPr lang="en-US" dirty="0" smtClean="0"/>
              <a:t>Never call out individuals</a:t>
            </a:r>
          </a:p>
          <a:p>
            <a:r>
              <a:rPr lang="en-US" dirty="0" smtClean="0"/>
              <a:t>Learn about and share a wide variety of options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Hygiene Kit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Opaque stuff sack</a:t>
            </a:r>
          </a:p>
          <a:p>
            <a:r>
              <a:rPr lang="en-US" dirty="0" err="1" smtClean="0"/>
              <a:t>Ziplock</a:t>
            </a:r>
            <a:r>
              <a:rPr lang="en-US" dirty="0" smtClean="0"/>
              <a:t> baggies</a:t>
            </a:r>
          </a:p>
          <a:p>
            <a:r>
              <a:rPr lang="en-US" dirty="0" smtClean="0"/>
              <a:t>Ample pads and tampons</a:t>
            </a:r>
          </a:p>
          <a:p>
            <a:r>
              <a:rPr lang="en-US" dirty="0" smtClean="0"/>
              <a:t>Bandana/Pee Rag</a:t>
            </a:r>
          </a:p>
          <a:p>
            <a:r>
              <a:rPr lang="en-US" dirty="0" smtClean="0"/>
              <a:t>Hydration bladders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 the Trail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Provide time dedicated specifically for washing</a:t>
            </a:r>
          </a:p>
          <a:p>
            <a:pPr lvl="1"/>
            <a:r>
              <a:rPr lang="en-US" dirty="0" smtClean="0"/>
              <a:t>No competing program or activities</a:t>
            </a:r>
          </a:p>
          <a:p>
            <a:pPr lvl="1"/>
            <a:r>
              <a:rPr lang="en-US" dirty="0" smtClean="0"/>
              <a:t>Provide clean water for washing</a:t>
            </a:r>
          </a:p>
          <a:p>
            <a:pPr lvl="1"/>
            <a:r>
              <a:rPr lang="en-US" dirty="0" smtClean="0"/>
              <a:t>Hygiene and bodily functions take time that young people and women might feel uncomfortable claiming</a:t>
            </a:r>
          </a:p>
          <a:p>
            <a:r>
              <a:rPr lang="en-US" dirty="0" smtClean="0"/>
              <a:t>Have a system for dealing with trash</a:t>
            </a:r>
          </a:p>
          <a:p>
            <a:pPr lvl="1"/>
            <a:r>
              <a:rPr lang="en-US" dirty="0" smtClean="0"/>
              <a:t>Group </a:t>
            </a:r>
            <a:r>
              <a:rPr lang="en-US" dirty="0" err="1" smtClean="0"/>
              <a:t>vs</a:t>
            </a:r>
            <a:r>
              <a:rPr lang="en-US" dirty="0" smtClean="0"/>
              <a:t> Individual</a:t>
            </a:r>
          </a:p>
          <a:p>
            <a:pPr lvl="1"/>
            <a:r>
              <a:rPr lang="en-US" dirty="0" smtClean="0"/>
              <a:t>Provide opportunities to get rid of trash in a nonthreatening way</a:t>
            </a:r>
          </a:p>
          <a:p>
            <a:pPr lvl="1"/>
            <a:r>
              <a:rPr lang="en-US" dirty="0" smtClean="0"/>
              <a:t>Trash separate from food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Female Urination Devices (FUDs)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Convenience and confidence</a:t>
            </a:r>
          </a:p>
          <a:p>
            <a:r>
              <a:rPr lang="en-US" dirty="0" smtClean="0"/>
              <a:t>Relieves social pressures that come with female urination</a:t>
            </a:r>
          </a:p>
          <a:p>
            <a:pPr lvl="1"/>
            <a:r>
              <a:rPr lang="en-US" dirty="0" smtClean="0"/>
              <a:t>Not drinking to avoid urination</a:t>
            </a:r>
          </a:p>
          <a:p>
            <a:pPr lvl="1"/>
            <a:r>
              <a:rPr lang="en-US" dirty="0" smtClean="0"/>
              <a:t>Avoiding defecation</a:t>
            </a:r>
          </a:p>
          <a:p>
            <a:r>
              <a:rPr lang="en-US" dirty="0" smtClean="0"/>
              <a:t>Youth protection</a:t>
            </a:r>
          </a:p>
          <a:p>
            <a:r>
              <a:rPr lang="en-US" dirty="0" smtClean="0"/>
              <a:t>Minimize risk of embarrassment</a:t>
            </a:r>
          </a:p>
          <a:p>
            <a:endParaRPr lang="en-US" dirty="0" smtClean="0"/>
          </a:p>
          <a:p>
            <a:r>
              <a:rPr lang="en-US" dirty="0" smtClean="0"/>
              <a:t>Side note – rain ponchos for privacy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a FUD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Sturdy, makes a good seal</a:t>
            </a:r>
          </a:p>
          <a:p>
            <a:r>
              <a:rPr lang="en-US" dirty="0" smtClean="0"/>
              <a:t>Practice at home</a:t>
            </a:r>
          </a:p>
          <a:p>
            <a:pPr lvl="1"/>
            <a:r>
              <a:rPr lang="en-US" dirty="0" smtClean="0"/>
              <a:t>Wide stance</a:t>
            </a:r>
          </a:p>
          <a:p>
            <a:pPr lvl="1"/>
            <a:r>
              <a:rPr lang="en-US" dirty="0" smtClean="0"/>
              <a:t>U</a:t>
            </a:r>
            <a:r>
              <a:rPr lang="en-US" dirty="0" smtClean="0"/>
              <a:t>p</a:t>
            </a:r>
            <a:r>
              <a:rPr lang="en-US" dirty="0" smtClean="0"/>
              <a:t>, then </a:t>
            </a:r>
            <a:r>
              <a:rPr lang="en-US" dirty="0" smtClean="0"/>
              <a:t>back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Menstrual Products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Disposable Pads</a:t>
            </a:r>
          </a:p>
          <a:p>
            <a:r>
              <a:rPr lang="en-US" dirty="0" smtClean="0"/>
              <a:t>Disposable Tampons</a:t>
            </a:r>
          </a:p>
          <a:p>
            <a:r>
              <a:rPr lang="en-US" dirty="0" smtClean="0"/>
              <a:t>Reusable Pads</a:t>
            </a:r>
          </a:p>
          <a:p>
            <a:r>
              <a:rPr lang="en-US" dirty="0" smtClean="0"/>
              <a:t>Sponges</a:t>
            </a:r>
          </a:p>
          <a:p>
            <a:r>
              <a:rPr lang="en-US" dirty="0" smtClean="0"/>
              <a:t>Menstrual Cups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www.clothpads.org_0216_smallcups_labe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0"/>
            <a:ext cx="7260908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249</TotalTime>
  <Words>303</Words>
  <Application>Microsoft Office PowerPoint</Application>
  <PresentationFormat>On-screen Show (4:3)</PresentationFormat>
  <Paragraphs>68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Module</vt:lpstr>
      <vt:lpstr>Feminine Hygiene in the Backcountry</vt:lpstr>
      <vt:lpstr>Concerns and Impacts</vt:lpstr>
      <vt:lpstr>Teaching</vt:lpstr>
      <vt:lpstr>Hygiene Kit</vt:lpstr>
      <vt:lpstr>On the Trail</vt:lpstr>
      <vt:lpstr>Female Urination Devices (FUDs)</vt:lpstr>
      <vt:lpstr>Using a FUD</vt:lpstr>
      <vt:lpstr>Menstrual Products</vt:lpstr>
      <vt:lpstr>Slide 9</vt:lpstr>
      <vt:lpstr>Pack Out vs Bury</vt:lpstr>
      <vt:lpstr>Minimize Packaging</vt:lpstr>
      <vt:lpstr>Bears</vt:lpstr>
      <vt:lpstr>Personal Relationship to the Outdoors</vt:lpstr>
      <vt:lpstr>Randa Kelton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Feminine Hygiene in the Backcountry</dc:title>
  <dc:creator>Randa</dc:creator>
  <cp:lastModifiedBy>Randa</cp:lastModifiedBy>
  <cp:revision>47</cp:revision>
  <dcterms:created xsi:type="dcterms:W3CDTF">2016-10-08T00:13:13Z</dcterms:created>
  <dcterms:modified xsi:type="dcterms:W3CDTF">2016-10-08T14:09:13Z</dcterms:modified>
</cp:coreProperties>
</file>