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9" r:id="rId6"/>
    <p:sldId id="260" r:id="rId7"/>
    <p:sldId id="267" r:id="rId8"/>
    <p:sldId id="266" r:id="rId9"/>
    <p:sldId id="282" r:id="rId10"/>
    <p:sldId id="283" r:id="rId11"/>
    <p:sldId id="261" r:id="rId12"/>
    <p:sldId id="268" r:id="rId13"/>
    <p:sldId id="277" r:id="rId14"/>
    <p:sldId id="262" r:id="rId15"/>
    <p:sldId id="280" r:id="rId16"/>
    <p:sldId id="287" r:id="rId17"/>
    <p:sldId id="284" r:id="rId18"/>
    <p:sldId id="264" r:id="rId19"/>
    <p:sldId id="288" r:id="rId20"/>
    <p:sldId id="281" r:id="rId21"/>
    <p:sldId id="274" r:id="rId22"/>
    <p:sldId id="278" r:id="rId23"/>
    <p:sldId id="270" r:id="rId24"/>
    <p:sldId id="285" r:id="rId25"/>
    <p:sldId id="272" r:id="rId26"/>
    <p:sldId id="263" r:id="rId27"/>
    <p:sldId id="28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71C33B-F1F5-41A9-8247-60C7914469A7}" type="datetimeFigureOut">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1C33B-F1F5-41A9-8247-60C7914469A7}" type="datetimeFigureOut">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1C33B-F1F5-41A9-8247-60C7914469A7}" type="datetimeFigureOut">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1C33B-F1F5-41A9-8247-60C7914469A7}" type="datetimeFigureOut">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71C33B-F1F5-41A9-8247-60C7914469A7}" type="datetimeFigureOut">
              <a:rPr lang="en-US" smtClean="0"/>
              <a:pPr/>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71C33B-F1F5-41A9-8247-60C7914469A7}" type="datetimeFigureOut">
              <a:rPr lang="en-US" smtClean="0"/>
              <a:pPr/>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71C33B-F1F5-41A9-8247-60C7914469A7}" type="datetimeFigureOut">
              <a:rPr lang="en-US" smtClean="0"/>
              <a:pPr/>
              <a:t>10/1/2016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71C33B-F1F5-41A9-8247-60C7914469A7}" type="datetimeFigureOut">
              <a:rPr lang="en-US" smtClean="0"/>
              <a:pPr/>
              <a:t>10/1/2016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1C33B-F1F5-41A9-8247-60C7914469A7}" type="datetimeFigureOut">
              <a:rPr lang="en-US" smtClean="0"/>
              <a:pPr/>
              <a:t>10/1/2016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71C33B-F1F5-41A9-8247-60C7914469A7}" type="datetimeFigureOut">
              <a:rPr lang="en-US" smtClean="0"/>
              <a:pPr/>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71C33B-F1F5-41A9-8247-60C7914469A7}" type="datetimeFigureOut">
              <a:rPr lang="en-US" smtClean="0"/>
              <a:pPr/>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D7EDD-7C86-46A7-9175-027286AF9BA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1C33B-F1F5-41A9-8247-60C7914469A7}" type="datetimeFigureOut">
              <a:rPr lang="en-US" smtClean="0"/>
              <a:pPr/>
              <a:t>10/1/2016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D7EDD-7C86-46A7-9175-027286AF9B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LNT With Pack &amp; Saddle Stock</a:t>
            </a:r>
          </a:p>
        </p:txBody>
      </p:sp>
      <p:sp>
        <p:nvSpPr>
          <p:cNvPr id="3" name="Subtitle 2"/>
          <p:cNvSpPr>
            <a:spLocks noGrp="1"/>
          </p:cNvSpPr>
          <p:nvPr>
            <p:ph type="subTitle" idx="1"/>
          </p:nvPr>
        </p:nvSpPr>
        <p:spPr/>
        <p:txBody>
          <a:bodyPr>
            <a:normAutofit fontScale="92500" lnSpcReduction="20000"/>
          </a:bodyPr>
          <a:lstStyle/>
          <a:p>
            <a:r>
              <a:rPr lang="en-US" dirty="0"/>
              <a:t>Craig Allen </a:t>
            </a:r>
          </a:p>
          <a:p>
            <a:r>
              <a:rPr lang="en-US" dirty="0"/>
              <a:t>LNT Master Educator</a:t>
            </a:r>
          </a:p>
          <a:p>
            <a:r>
              <a:rPr lang="en-US" dirty="0"/>
              <a:t>Utah State Advocate for LNT Outdoor Ethics</a:t>
            </a:r>
          </a:p>
        </p:txBody>
      </p:sp>
      <p:pic>
        <p:nvPicPr>
          <p:cNvPr id="36866" name="Picture 2" descr="Leave No Trace_logo_tagline_url.jpg"/>
          <p:cNvPicPr>
            <a:picLocks noChangeAspect="1" noChangeArrowheads="1"/>
          </p:cNvPicPr>
          <p:nvPr/>
        </p:nvPicPr>
        <p:blipFill>
          <a:blip r:embed="rId2" cstate="print"/>
          <a:srcRect/>
          <a:stretch>
            <a:fillRect/>
          </a:stretch>
        </p:blipFill>
        <p:spPr bwMode="auto">
          <a:xfrm>
            <a:off x="152400" y="152400"/>
            <a:ext cx="3543300" cy="205740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a:t>
            </a:r>
          </a:p>
        </p:txBody>
      </p:sp>
      <p:pic>
        <p:nvPicPr>
          <p:cNvPr id="60418" name="Picture 2" descr="C:\Users\Craig\Pictures\Uintah PAck Trip\100_0064.JPG"/>
          <p:cNvPicPr>
            <a:picLocks noGrp="1" noChangeAspect="1" noChangeArrowheads="1"/>
          </p:cNvPicPr>
          <p:nvPr>
            <p:ph idx="1"/>
          </p:nvPr>
        </p:nvPicPr>
        <p:blipFill>
          <a:blip r:embed="rId2" cstate="print"/>
          <a:srcRect/>
          <a:stretch>
            <a:fillRect/>
          </a:stretch>
        </p:blipFill>
        <p:spPr bwMode="auto">
          <a:xfrm>
            <a:off x="1574284" y="1600200"/>
            <a:ext cx="5995432" cy="452596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Travel &amp; Camp on Durable Surfaces</a:t>
            </a:r>
          </a:p>
        </p:txBody>
      </p:sp>
      <p:sp>
        <p:nvSpPr>
          <p:cNvPr id="3" name="Content Placeholder 2"/>
          <p:cNvSpPr>
            <a:spLocks noGrp="1"/>
          </p:cNvSpPr>
          <p:nvPr>
            <p:ph idx="1"/>
          </p:nvPr>
        </p:nvSpPr>
        <p:spPr/>
        <p:txBody>
          <a:bodyPr>
            <a:normAutofit lnSpcReduction="10000"/>
          </a:bodyPr>
          <a:lstStyle/>
          <a:p>
            <a:r>
              <a:rPr lang="en-US" dirty="0"/>
              <a:t>Use surfaces that are resistant to impact</a:t>
            </a:r>
          </a:p>
          <a:p>
            <a:pPr lvl="1"/>
            <a:r>
              <a:rPr lang="en-US" dirty="0"/>
              <a:t>Trails</a:t>
            </a:r>
          </a:p>
          <a:p>
            <a:pPr lvl="1"/>
            <a:r>
              <a:rPr lang="en-US" dirty="0"/>
              <a:t>Sand</a:t>
            </a:r>
          </a:p>
          <a:p>
            <a:pPr lvl="1"/>
            <a:r>
              <a:rPr lang="en-US" dirty="0"/>
              <a:t>Gravel</a:t>
            </a:r>
          </a:p>
          <a:p>
            <a:pPr lvl="1"/>
            <a:r>
              <a:rPr lang="en-US" dirty="0"/>
              <a:t>Dry grass</a:t>
            </a:r>
          </a:p>
          <a:p>
            <a:pPr lvl="1"/>
            <a:r>
              <a:rPr lang="en-US" dirty="0"/>
              <a:t>Mineral soils</a:t>
            </a:r>
          </a:p>
          <a:p>
            <a:r>
              <a:rPr lang="en-US" dirty="0"/>
              <a:t>Concentrate use in popular areas</a:t>
            </a:r>
          </a:p>
          <a:p>
            <a:r>
              <a:rPr lang="en-US" dirty="0"/>
              <a:t>Disperse use in pristine areas</a:t>
            </a:r>
          </a:p>
          <a:p>
            <a:r>
              <a:rPr lang="en-US" dirty="0"/>
              <a:t>Good camps are found not made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 on Trails</a:t>
            </a:r>
          </a:p>
        </p:txBody>
      </p:sp>
      <p:pic>
        <p:nvPicPr>
          <p:cNvPr id="45058" name="Picture 2" descr="C:\Users\Craig\Documents\BCHU\LNT May 2007\DSC00854.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Hardened Site</a:t>
            </a:r>
          </a:p>
        </p:txBody>
      </p:sp>
      <p:pic>
        <p:nvPicPr>
          <p:cNvPr id="54274" name="Picture 2"/>
          <p:cNvPicPr>
            <a:picLocks noGrp="1" noChangeAspect="1" noChangeArrowheads="1"/>
          </p:cNvPicPr>
          <p:nvPr>
            <p:ph idx="1"/>
          </p:nvPr>
        </p:nvPicPr>
        <p:blipFill>
          <a:blip r:embed="rId2" cstate="print"/>
          <a:srcRect/>
          <a:stretch>
            <a:fillRect/>
          </a:stretch>
        </p:blipFill>
        <p:spPr bwMode="auto">
          <a:xfrm>
            <a:off x="1870710" y="1832451"/>
            <a:ext cx="5402580" cy="406146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Stock Confinement</a:t>
            </a:r>
          </a:p>
        </p:txBody>
      </p:sp>
      <p:sp>
        <p:nvSpPr>
          <p:cNvPr id="3" name="Content Placeholder 2"/>
          <p:cNvSpPr>
            <a:spLocks noGrp="1"/>
          </p:cNvSpPr>
          <p:nvPr>
            <p:ph idx="1"/>
          </p:nvPr>
        </p:nvSpPr>
        <p:spPr/>
        <p:txBody>
          <a:bodyPr>
            <a:normAutofit fontScale="92500" lnSpcReduction="10000"/>
          </a:bodyPr>
          <a:lstStyle/>
          <a:p>
            <a:r>
              <a:rPr lang="en-US" dirty="0"/>
              <a:t>As big a site selection criteria as tent and kitchen </a:t>
            </a:r>
          </a:p>
          <a:p>
            <a:r>
              <a:rPr lang="en-US" dirty="0"/>
              <a:t>Methods </a:t>
            </a:r>
          </a:p>
          <a:p>
            <a:pPr lvl="1"/>
            <a:r>
              <a:rPr lang="en-US" dirty="0"/>
              <a:t>Hobbles</a:t>
            </a:r>
          </a:p>
          <a:p>
            <a:pPr lvl="1"/>
            <a:r>
              <a:rPr lang="en-US" dirty="0"/>
              <a:t>High Line</a:t>
            </a:r>
          </a:p>
          <a:p>
            <a:pPr lvl="1"/>
            <a:r>
              <a:rPr lang="en-US" dirty="0"/>
              <a:t>Picket</a:t>
            </a:r>
          </a:p>
          <a:p>
            <a:pPr lvl="1"/>
            <a:r>
              <a:rPr lang="en-US" dirty="0"/>
              <a:t>Corrals/fences</a:t>
            </a:r>
          </a:p>
          <a:p>
            <a:pPr lvl="1"/>
            <a:r>
              <a:rPr lang="en-US" dirty="0"/>
              <a:t>Loose</a:t>
            </a:r>
          </a:p>
          <a:p>
            <a:r>
              <a:rPr lang="en-US" dirty="0"/>
              <a:t>Watering  &amp; Feeding considerations</a:t>
            </a:r>
          </a:p>
          <a:p>
            <a:r>
              <a:rPr lang="en-US" dirty="0"/>
              <a:t>Breaking camp</a:t>
            </a:r>
          </a:p>
          <a:p>
            <a:pPr>
              <a:buNone/>
            </a:pPr>
            <a:endParaRPr lang="en-US" dirty="0"/>
          </a:p>
          <a:p>
            <a:pPr>
              <a:buNone/>
            </a:pPr>
            <a:endParaRPr lang="en-US" dirty="0"/>
          </a:p>
          <a:p>
            <a:pPr lvl="1"/>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Not Tie to Trees</a:t>
            </a:r>
          </a:p>
        </p:txBody>
      </p:sp>
      <p:pic>
        <p:nvPicPr>
          <p:cNvPr id="57346" name="Picture 2"/>
          <p:cNvPicPr>
            <a:picLocks noGrp="1" noChangeAspect="1" noChangeArrowheads="1"/>
          </p:cNvPicPr>
          <p:nvPr>
            <p:ph idx="1"/>
          </p:nvPr>
        </p:nvPicPr>
        <p:blipFill>
          <a:blip r:embed="rId2" cstate="print"/>
          <a:srcRect/>
          <a:stretch>
            <a:fillRect/>
          </a:stretch>
        </p:blipFill>
        <p:spPr bwMode="auto">
          <a:xfrm>
            <a:off x="1527810" y="1714341"/>
            <a:ext cx="6088380" cy="429768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Hobbles</a:t>
            </a:r>
          </a:p>
        </p:txBody>
      </p:sp>
      <p:pic>
        <p:nvPicPr>
          <p:cNvPr id="1026" name="Picture 2" descr="C:\Users\Public\Pictures\Pictures (2)\Dans pack trip\DSC00016.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Hobbles</a:t>
            </a:r>
          </a:p>
        </p:txBody>
      </p:sp>
      <p:pic>
        <p:nvPicPr>
          <p:cNvPr id="61442" name="Picture 2" descr="C:\Users\Craig\Pictures\Uintah PAck Trip\Uintas Pack Trip 111.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Line</a:t>
            </a:r>
          </a:p>
        </p:txBody>
      </p:sp>
      <p:pic>
        <p:nvPicPr>
          <p:cNvPr id="39938" name="Picture 2" descr="C:\Users\Craig\Documents\BCHU\LNT May 2007\DSC00885.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Line</a:t>
            </a:r>
          </a:p>
        </p:txBody>
      </p:sp>
      <p:pic>
        <p:nvPicPr>
          <p:cNvPr id="2051" name="Picture 3" descr="C:\Users\Public\Pictures\Pictures (2)\Dans pack trip\DSC00019.JPG"/>
          <p:cNvPicPr>
            <a:picLocks noGrp="1" noChangeAspect="1" noChangeArrowheads="1"/>
          </p:cNvPicPr>
          <p:nvPr>
            <p:ph idx="1"/>
          </p:nvPr>
        </p:nvPicPr>
        <p:blipFill>
          <a:blip r:embed="rId2" cstate="print"/>
          <a:srcRect/>
          <a:stretch>
            <a:fillRect/>
          </a:stretch>
        </p:blipFill>
        <p:spPr bwMode="auto">
          <a:xfrm>
            <a:off x="2874764" y="1600200"/>
            <a:ext cx="3394472" cy="452596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Horse Use and the Wildlands</a:t>
            </a:r>
          </a:p>
        </p:txBody>
      </p:sp>
      <p:sp>
        <p:nvSpPr>
          <p:cNvPr id="3" name="Content Placeholder 2"/>
          <p:cNvSpPr>
            <a:spLocks noGrp="1"/>
          </p:cNvSpPr>
          <p:nvPr>
            <p:ph idx="1"/>
          </p:nvPr>
        </p:nvSpPr>
        <p:spPr/>
        <p:txBody>
          <a:bodyPr/>
          <a:lstStyle/>
          <a:p>
            <a:r>
              <a:rPr lang="en-US" dirty="0"/>
              <a:t>Aldo Leopard used horses to define wilderness</a:t>
            </a:r>
          </a:p>
          <a:p>
            <a:pPr lvl="1">
              <a:buNone/>
            </a:pPr>
            <a:r>
              <a:rPr lang="en-US" dirty="0"/>
              <a:t>“By ‘wilderness’ I mean a continuous stretch of country preserved in its natural state, open to lawful hunting and fishing big enough to absorb a two-week pack trip…”</a:t>
            </a:r>
          </a:p>
          <a:p>
            <a:r>
              <a:rPr lang="en-US" dirty="0"/>
              <a:t>Use of packstock is still a popular way to visit wildlands </a:t>
            </a:r>
          </a:p>
          <a:p>
            <a:pPr lvl="1"/>
            <a:r>
              <a:rPr lang="en-US" dirty="0"/>
              <a:t>Tradition is strong and also dynamic</a:t>
            </a:r>
          </a:p>
          <a:p>
            <a:pPr lvl="1"/>
            <a:r>
              <a:rPr lang="en-US" dirty="0"/>
              <a:t>New equipment and techniques reduce impact</a:t>
            </a:r>
          </a:p>
          <a:p>
            <a:pPr>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Picket (Concerns)</a:t>
            </a:r>
          </a:p>
        </p:txBody>
      </p:sp>
      <p:pic>
        <p:nvPicPr>
          <p:cNvPr id="58370" name="Picture 2"/>
          <p:cNvPicPr>
            <a:picLocks noGrp="1" noChangeAspect="1" noChangeArrowheads="1"/>
          </p:cNvPicPr>
          <p:nvPr>
            <p:ph idx="1"/>
          </p:nvPr>
        </p:nvPicPr>
        <p:blipFill>
          <a:blip r:embed="rId2" cstate="print"/>
          <a:srcRect/>
          <a:stretch>
            <a:fillRect/>
          </a:stretch>
        </p:blipFill>
        <p:spPr bwMode="auto">
          <a:xfrm>
            <a:off x="1832610" y="1813401"/>
            <a:ext cx="5478780" cy="409956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 Fence</a:t>
            </a:r>
          </a:p>
        </p:txBody>
      </p:sp>
      <p:pic>
        <p:nvPicPr>
          <p:cNvPr id="51202" name="Picture 2" descr="C:\Users\Craig\Documents\BCHU\LNT May 2007\P1000755.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Corrals (Yikes!)</a:t>
            </a:r>
          </a:p>
        </p:txBody>
      </p:sp>
      <p:pic>
        <p:nvPicPr>
          <p:cNvPr id="55298" name="Picture 2"/>
          <p:cNvPicPr>
            <a:picLocks noGrp="1" noChangeAspect="1" noChangeArrowheads="1"/>
          </p:cNvPicPr>
          <p:nvPr>
            <p:ph idx="1"/>
          </p:nvPr>
        </p:nvPicPr>
        <p:blipFill>
          <a:blip r:embed="rId2" cstate="print"/>
          <a:srcRect/>
          <a:stretch>
            <a:fillRect/>
          </a:stretch>
        </p:blipFill>
        <p:spPr bwMode="auto">
          <a:xfrm>
            <a:off x="1604010" y="1798161"/>
            <a:ext cx="5935980" cy="413004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Watering Concerns</a:t>
            </a:r>
          </a:p>
        </p:txBody>
      </p:sp>
      <p:pic>
        <p:nvPicPr>
          <p:cNvPr id="47106" name="Picture 2" descr="C:\Users\Craig\Documents\BCHU\LNT May 2007\IMG_0055.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Supplemental Feed</a:t>
            </a:r>
          </a:p>
        </p:txBody>
      </p:sp>
      <p:pic>
        <p:nvPicPr>
          <p:cNvPr id="62466" name="Picture 2" descr="C:\Users\Craig\Pictures\Uintah PAck Trip\Uintas Pack Trip 113.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Camp</a:t>
            </a:r>
          </a:p>
        </p:txBody>
      </p:sp>
      <p:pic>
        <p:nvPicPr>
          <p:cNvPr id="49154" name="Picture 2" descr="C:\Users\Craig\Documents\BCHU\LNT May 2007\IMG_0086.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Equine concerns</a:t>
            </a:r>
          </a:p>
        </p:txBody>
      </p:sp>
      <p:sp>
        <p:nvSpPr>
          <p:cNvPr id="3" name="Content Placeholder 2"/>
          <p:cNvSpPr>
            <a:spLocks noGrp="1"/>
          </p:cNvSpPr>
          <p:nvPr>
            <p:ph idx="1"/>
          </p:nvPr>
        </p:nvSpPr>
        <p:spPr/>
        <p:txBody>
          <a:bodyPr>
            <a:normAutofit fontScale="77500" lnSpcReduction="20000"/>
          </a:bodyPr>
          <a:lstStyle/>
          <a:p>
            <a:r>
              <a:rPr lang="en-US" dirty="0"/>
              <a:t>Dispose of waste properly:</a:t>
            </a:r>
          </a:p>
          <a:p>
            <a:pPr lvl="1"/>
            <a:r>
              <a:rPr lang="en-US" dirty="0"/>
              <a:t>Pack it in pack it out</a:t>
            </a:r>
          </a:p>
          <a:p>
            <a:r>
              <a:rPr lang="en-US" dirty="0"/>
              <a:t>Leave what you find</a:t>
            </a:r>
          </a:p>
          <a:p>
            <a:pPr lvl="1"/>
            <a:r>
              <a:rPr lang="en-US" dirty="0"/>
              <a:t>Avoid spreading non-native plants and animals</a:t>
            </a:r>
          </a:p>
          <a:p>
            <a:pPr lvl="1"/>
            <a:r>
              <a:rPr lang="en-US" dirty="0"/>
              <a:t>Certified weed free?</a:t>
            </a:r>
          </a:p>
          <a:p>
            <a:r>
              <a:rPr lang="en-US" dirty="0"/>
              <a:t>Respect Wildlife</a:t>
            </a:r>
          </a:p>
          <a:p>
            <a:pPr lvl="1"/>
            <a:r>
              <a:rPr lang="en-US" dirty="0"/>
              <a:t>Grazing/feeding</a:t>
            </a:r>
          </a:p>
          <a:p>
            <a:pPr lvl="1"/>
            <a:r>
              <a:rPr lang="en-US" dirty="0"/>
              <a:t>Watering</a:t>
            </a:r>
          </a:p>
          <a:p>
            <a:pPr lvl="1"/>
            <a:r>
              <a:rPr lang="en-US" dirty="0"/>
              <a:t>Season</a:t>
            </a:r>
          </a:p>
          <a:p>
            <a:r>
              <a:rPr lang="en-US" dirty="0"/>
              <a:t>Be considerate of others</a:t>
            </a:r>
          </a:p>
          <a:p>
            <a:pPr lvl="1"/>
            <a:r>
              <a:rPr lang="en-US" dirty="0"/>
              <a:t>Trail Etiquette</a:t>
            </a:r>
          </a:p>
          <a:p>
            <a:pPr lvl="1"/>
            <a:r>
              <a:rPr lang="en-US" dirty="0"/>
              <a:t>Camp Etiquette</a:t>
            </a:r>
          </a:p>
          <a:p>
            <a:pPr lvl="1"/>
            <a:endParaRPr lang="en-US" dirty="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a:t>
            </a:r>
          </a:p>
        </p:txBody>
      </p:sp>
      <p:pic>
        <p:nvPicPr>
          <p:cNvPr id="63490" name="Picture 2" descr="C:\Users\Craig\Pictures\Uintah PAck Trip\Uintas Pack Trip 137.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p:txBody>
          <a:bodyPr/>
          <a:lstStyle/>
          <a:p>
            <a:r>
              <a:rPr lang="en-US" dirty="0"/>
              <a:t>To acquaint LNT MEs and ME candidates from other user groups with pack and saddle stock LNT considerations so that they may respond to queries from equestrians during seminars, workshops, clinics etc.</a:t>
            </a:r>
          </a:p>
          <a:p>
            <a:pPr>
              <a:buNone/>
            </a:pPr>
            <a:r>
              <a:rPr lang="en-US"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Ahead and Prepare</a:t>
            </a:r>
          </a:p>
        </p:txBody>
      </p:sp>
      <p:sp>
        <p:nvSpPr>
          <p:cNvPr id="3" name="Content Placeholder 2"/>
          <p:cNvSpPr>
            <a:spLocks noGrp="1"/>
          </p:cNvSpPr>
          <p:nvPr>
            <p:ph idx="1"/>
          </p:nvPr>
        </p:nvSpPr>
        <p:spPr/>
        <p:txBody>
          <a:bodyPr>
            <a:normAutofit fontScale="77500" lnSpcReduction="20000"/>
          </a:bodyPr>
          <a:lstStyle/>
          <a:p>
            <a:r>
              <a:rPr lang="en-US" dirty="0"/>
              <a:t>Where &amp; when are you going?</a:t>
            </a:r>
          </a:p>
          <a:p>
            <a:r>
              <a:rPr lang="en-US" dirty="0"/>
              <a:t>What are the regulations?</a:t>
            </a:r>
          </a:p>
          <a:p>
            <a:pPr lvl="1"/>
            <a:r>
              <a:rPr lang="en-US" dirty="0"/>
              <a:t>Group size</a:t>
            </a:r>
          </a:p>
          <a:p>
            <a:pPr lvl="1"/>
            <a:r>
              <a:rPr lang="en-US" dirty="0"/>
              <a:t>Permits</a:t>
            </a:r>
          </a:p>
          <a:p>
            <a:pPr lvl="1"/>
            <a:r>
              <a:rPr lang="en-US" dirty="0"/>
              <a:t>Fire restrictions</a:t>
            </a:r>
          </a:p>
          <a:p>
            <a:pPr lvl="1"/>
            <a:r>
              <a:rPr lang="en-US" dirty="0"/>
              <a:t>Stock Containment restrictions</a:t>
            </a:r>
          </a:p>
          <a:p>
            <a:r>
              <a:rPr lang="en-US" dirty="0"/>
              <a:t>What is it like there?</a:t>
            </a:r>
          </a:p>
          <a:p>
            <a:pPr lvl="1"/>
            <a:r>
              <a:rPr lang="en-US" dirty="0"/>
              <a:t>Water</a:t>
            </a:r>
          </a:p>
          <a:p>
            <a:pPr lvl="1"/>
            <a:r>
              <a:rPr lang="en-US" dirty="0"/>
              <a:t>Graze</a:t>
            </a:r>
          </a:p>
          <a:p>
            <a:pPr lvl="1"/>
            <a:r>
              <a:rPr lang="en-US" dirty="0"/>
              <a:t>Topography</a:t>
            </a:r>
          </a:p>
          <a:p>
            <a:pPr lvl="1"/>
            <a:r>
              <a:rPr lang="en-US" dirty="0"/>
              <a:t>Weather</a:t>
            </a:r>
          </a:p>
          <a:p>
            <a:pPr lvl="1"/>
            <a:r>
              <a:rPr lang="en-US" dirty="0"/>
              <a:t>Options</a:t>
            </a:r>
          </a:p>
          <a:p>
            <a:pPr>
              <a:buNone/>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you going?</a:t>
            </a:r>
          </a:p>
        </p:txBody>
      </p:sp>
      <p:pic>
        <p:nvPicPr>
          <p:cNvPr id="46082" name="Picture 2" descr="C:\Users\Craig\Documents\BCHU\LNT May 2007\DSC00861.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Ahead and Prepare</a:t>
            </a:r>
          </a:p>
        </p:txBody>
      </p:sp>
      <p:sp>
        <p:nvSpPr>
          <p:cNvPr id="3" name="Content Placeholder 2"/>
          <p:cNvSpPr>
            <a:spLocks noGrp="1"/>
          </p:cNvSpPr>
          <p:nvPr>
            <p:ph idx="1"/>
          </p:nvPr>
        </p:nvSpPr>
        <p:spPr/>
        <p:txBody>
          <a:bodyPr/>
          <a:lstStyle/>
          <a:p>
            <a:r>
              <a:rPr lang="en-US" dirty="0"/>
              <a:t>Gear</a:t>
            </a:r>
          </a:p>
          <a:p>
            <a:pPr lvl="1"/>
            <a:r>
              <a:rPr lang="en-US" dirty="0"/>
              <a:t>Yours</a:t>
            </a:r>
          </a:p>
          <a:p>
            <a:pPr lvl="1"/>
            <a:r>
              <a:rPr lang="en-US" dirty="0"/>
              <a:t>Animals</a:t>
            </a:r>
          </a:p>
          <a:p>
            <a:r>
              <a:rPr lang="en-US" dirty="0"/>
              <a:t>Know your animals</a:t>
            </a:r>
          </a:p>
          <a:p>
            <a:pPr lvl="1"/>
            <a:r>
              <a:rPr lang="en-US" dirty="0"/>
              <a:t>Trail is not training area</a:t>
            </a:r>
          </a:p>
          <a:p>
            <a:r>
              <a:rPr lang="en-US" dirty="0"/>
              <a:t>Know yourself and the members of your group</a:t>
            </a:r>
          </a:p>
          <a:p>
            <a:r>
              <a:rPr lang="en-US" dirty="0"/>
              <a:t>Take responsibility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Gear</a:t>
            </a:r>
          </a:p>
        </p:txBody>
      </p:sp>
      <p:pic>
        <p:nvPicPr>
          <p:cNvPr id="44034" name="Picture 2" descr="C:\Users\Craig\Documents\BCHU\LNT May 2007\DSC00834.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Horse Gear</a:t>
            </a:r>
          </a:p>
        </p:txBody>
      </p:sp>
      <p:pic>
        <p:nvPicPr>
          <p:cNvPr id="43010" name="Picture 2" descr="C:\Users\Craig\Documents\BCHU\LNT May 2007\DSC00824.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for Terrain</a:t>
            </a:r>
          </a:p>
        </p:txBody>
      </p:sp>
      <p:pic>
        <p:nvPicPr>
          <p:cNvPr id="59394" name="Picture 2" descr="C:\Users\Craig\Pictures\Uintah PAck Trip\Uintas Pack Trip 052.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334</Words>
  <Application>Microsoft Office PowerPoint</Application>
  <PresentationFormat>On-screen Show (4:3)</PresentationFormat>
  <Paragraphs>87</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LNT With Pack &amp; Saddle Stock</vt:lpstr>
      <vt:lpstr>Horse Use and the Wildlands</vt:lpstr>
      <vt:lpstr>Purpose</vt:lpstr>
      <vt:lpstr>Plan Ahead and Prepare</vt:lpstr>
      <vt:lpstr>Where are you going?</vt:lpstr>
      <vt:lpstr>Plan Ahead and Prepare</vt:lpstr>
      <vt:lpstr>Your Gear</vt:lpstr>
      <vt:lpstr>Horse Gear</vt:lpstr>
      <vt:lpstr>Prepare for Terrain</vt:lpstr>
      <vt:lpstr>Weather?</vt:lpstr>
      <vt:lpstr>Travel &amp; Camp on Durable Surfaces</vt:lpstr>
      <vt:lpstr>Stay on Trails</vt:lpstr>
      <vt:lpstr>A Hardened Site</vt:lpstr>
      <vt:lpstr>Stock Confinement</vt:lpstr>
      <vt:lpstr>Do Not Tie to Trees</vt:lpstr>
      <vt:lpstr>Hobbles</vt:lpstr>
      <vt:lpstr>Hobbles</vt:lpstr>
      <vt:lpstr>High Line</vt:lpstr>
      <vt:lpstr>High Line</vt:lpstr>
      <vt:lpstr>Picket (Concerns)</vt:lpstr>
      <vt:lpstr>Electric Fence</vt:lpstr>
      <vt:lpstr>Corrals (Yikes!)</vt:lpstr>
      <vt:lpstr>Watering Concerns</vt:lpstr>
      <vt:lpstr>Supplemental Feed</vt:lpstr>
      <vt:lpstr>Breaking Camp</vt:lpstr>
      <vt:lpstr>Other Equine concerns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LNT With Pack &amp; Saddle Stock</dc:title>
  <dc:creator>Craig</dc:creator>
  <cp:lastModifiedBy>Craig Allen</cp:lastModifiedBy>
  <cp:revision>14</cp:revision>
  <dcterms:created xsi:type="dcterms:W3CDTF">2014-09-05T20:02:27Z</dcterms:created>
  <dcterms:modified xsi:type="dcterms:W3CDTF">2016-10-01T16:07:27Z</dcterms:modified>
</cp:coreProperties>
</file>